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1F49E-8196-4187-AE24-0A9787A818BB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60D81-C882-4578-B933-FAB43D61C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8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0D81-C882-4578-B933-FAB43D61C5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1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60D81-C882-4578-B933-FAB43D61C5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8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A410D-B28C-8865-30F1-D328FB23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080" y="2142744"/>
            <a:ext cx="5998464" cy="2742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1.png">
            <a:extLst>
              <a:ext uri="{FF2B5EF4-FFF2-40B4-BE49-F238E27FC236}">
                <a16:creationId xmlns:a16="http://schemas.microsoft.com/office/drawing/2014/main" id="{1033BC24-A396-3359-93CE-B68D9250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3.png">
            <a:extLst>
              <a:ext uri="{FF2B5EF4-FFF2-40B4-BE49-F238E27FC236}">
                <a16:creationId xmlns:a16="http://schemas.microsoft.com/office/drawing/2014/main" id="{99249475-D37D-1423-2D19-D0F2292C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4.png">
            <a:extLst>
              <a:ext uri="{FF2B5EF4-FFF2-40B4-BE49-F238E27FC236}">
                <a16:creationId xmlns:a16="http://schemas.microsoft.com/office/drawing/2014/main" id="{77113540-359C-63A0-263F-6EC7D53C5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6.png">
            <a:extLst>
              <a:ext uri="{FF2B5EF4-FFF2-40B4-BE49-F238E27FC236}">
                <a16:creationId xmlns:a16="http://schemas.microsoft.com/office/drawing/2014/main" id="{10E67032-BCA2-F566-4E55-9D1182D5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lide_018.png">
            <a:extLst>
              <a:ext uri="{FF2B5EF4-FFF2-40B4-BE49-F238E27FC236}">
                <a16:creationId xmlns:a16="http://schemas.microsoft.com/office/drawing/2014/main" id="{C0A8F2A5-FD2D-543F-1B6D-C2004422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660A03-F4DE-3EDF-8336-5DD0586A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952" y="2112264"/>
            <a:ext cx="6016752" cy="2642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70129-4B9F-D030-1E76-5848BAF57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88" y="1347216"/>
            <a:ext cx="4818888" cy="48188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</Words>
  <Application>Microsoft Office PowerPoint</Application>
  <PresentationFormat>Widescreen</PresentationFormat>
  <Paragraphs>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Moch Virgiawan Caesar Ridollohi</cp:lastModifiedBy>
  <cp:revision>7</cp:revision>
  <dcterms:created xsi:type="dcterms:W3CDTF">2013-01-27T09:14:16Z</dcterms:created>
  <dcterms:modified xsi:type="dcterms:W3CDTF">2026-01-13T10:15:44Z</dcterms:modified>
  <cp:category/>
</cp:coreProperties>
</file>